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x="18288000" cy="10287000"/>
  <p:notesSz cx="6858000" cy="9144000"/>
  <p:embeddedFontLst>
    <p:embeddedFont>
      <p:font typeface="Canva Sans Bold" charset="1" panose="020B0803030501040103"/>
      <p:regular r:id="rId16"/>
    </p:embeddedFont>
    <p:embeddedFont>
      <p:font typeface="Roboto Italics" charset="1" panose="02000000000000000000"/>
      <p:regular r:id="rId17"/>
    </p:embeddedFont>
    <p:embeddedFont>
      <p:font typeface="Archivo Narrow Bold" charset="1" panose="020B0806020202020B04"/>
      <p:regular r:id="rId18"/>
    </p:embeddedFont>
    <p:embeddedFont>
      <p:font typeface="Archivo Narrow" charset="1" panose="020B0506020202020B04"/>
      <p:regular r:id="rId19"/>
    </p:embeddedFont>
    <p:embeddedFont>
      <p:font typeface="Archivo Narrow Bold Italics" charset="1" panose="020B0806020202090B04"/>
      <p:regular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6.png" Type="http://schemas.openxmlformats.org/officeDocument/2006/relationships/image"/><Relationship Id="rId3" Target="../media/image4.png" Type="http://schemas.openxmlformats.org/officeDocument/2006/relationships/image"/><Relationship Id="rId4" Target="../media/image5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4.png" Type="http://schemas.openxmlformats.org/officeDocument/2006/relationships/image"/><Relationship Id="rId4" Target="../media/image5.sv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png" Type="http://schemas.openxmlformats.org/officeDocument/2006/relationships/image"/><Relationship Id="rId3" Target="../media/image7.png" Type="http://schemas.openxmlformats.org/officeDocument/2006/relationships/image"/><Relationship Id="rId4" Target="../media/image8.sv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1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2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3.png" Type="http://schemas.openxmlformats.org/officeDocument/2006/relationships/image"/><Relationship Id="rId3" Target="../media/image14.png" Type="http://schemas.openxmlformats.org/officeDocument/2006/relationships/image"/><Relationship Id="rId4" Target="../media/image15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207D3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6517185" y="9258300"/>
            <a:ext cx="5253631" cy="630436"/>
          </a:xfrm>
          <a:custGeom>
            <a:avLst/>
            <a:gdLst/>
            <a:ahLst/>
            <a:cxnLst/>
            <a:rect r="r" b="b" t="t" l="l"/>
            <a:pathLst>
              <a:path h="630436" w="5253631">
                <a:moveTo>
                  <a:pt x="0" y="0"/>
                </a:moveTo>
                <a:lnTo>
                  <a:pt x="5253630" y="0"/>
                </a:lnTo>
                <a:lnTo>
                  <a:pt x="5253630" y="630436"/>
                </a:lnTo>
                <a:lnTo>
                  <a:pt x="0" y="63043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229818" y="3919530"/>
            <a:ext cx="16029482" cy="142971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779"/>
              </a:lnSpc>
            </a:pPr>
            <a:r>
              <a:rPr lang="en-US" b="true" sz="10779" spc="-215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LOGGING INTO CANVAS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4435375" y="5987116"/>
            <a:ext cx="9618368" cy="5536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173"/>
              </a:lnSpc>
            </a:pPr>
            <a:r>
              <a:rPr lang="en-US" sz="4173" i="true" spc="1727">
                <a:solidFill>
                  <a:srgbClr val="FFFFFF"/>
                </a:solidFill>
                <a:latin typeface="Roboto Italics"/>
                <a:ea typeface="Roboto Italics"/>
                <a:cs typeface="Roboto Italics"/>
                <a:sym typeface="Roboto Italics"/>
              </a:rPr>
              <a:t>VISUAL QUICK GUIDE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422007" y="-246890"/>
            <a:ext cx="19809840" cy="10533890"/>
            <a:chOff x="0" y="0"/>
            <a:chExt cx="5217407" cy="2774358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5217407" cy="2774358"/>
            </a:xfrm>
            <a:custGeom>
              <a:avLst/>
              <a:gdLst/>
              <a:ahLst/>
              <a:cxnLst/>
              <a:rect r="r" b="b" t="t" l="l"/>
              <a:pathLst>
                <a:path h="2774358" w="5217407">
                  <a:moveTo>
                    <a:pt x="19931" y="0"/>
                  </a:moveTo>
                  <a:lnTo>
                    <a:pt x="5197475" y="0"/>
                  </a:lnTo>
                  <a:cubicBezTo>
                    <a:pt x="5208483" y="0"/>
                    <a:pt x="5217407" y="8924"/>
                    <a:pt x="5217407" y="19931"/>
                  </a:cubicBezTo>
                  <a:lnTo>
                    <a:pt x="5217407" y="2754426"/>
                  </a:lnTo>
                  <a:cubicBezTo>
                    <a:pt x="5217407" y="2765434"/>
                    <a:pt x="5208483" y="2774358"/>
                    <a:pt x="5197475" y="2774358"/>
                  </a:cubicBezTo>
                  <a:lnTo>
                    <a:pt x="19931" y="2774358"/>
                  </a:lnTo>
                  <a:cubicBezTo>
                    <a:pt x="8924" y="2774358"/>
                    <a:pt x="0" y="2765434"/>
                    <a:pt x="0" y="2754426"/>
                  </a:cubicBezTo>
                  <a:lnTo>
                    <a:pt x="0" y="19931"/>
                  </a:lnTo>
                  <a:cubicBezTo>
                    <a:pt x="0" y="8924"/>
                    <a:pt x="8924" y="0"/>
                    <a:pt x="19931" y="0"/>
                  </a:cubicBezTo>
                  <a:close/>
                </a:path>
              </a:pathLst>
            </a:custGeom>
            <a:solidFill>
              <a:srgbClr val="ED6C3C"/>
            </a:solidFill>
            <a:ln w="38100" cap="rnd">
              <a:solidFill>
                <a:srgbClr val="820004"/>
              </a:solidFill>
              <a:prstDash val="solid"/>
              <a:round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-47625"/>
              <a:ext cx="5217407" cy="282198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0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431148" y="1248788"/>
            <a:ext cx="17425703" cy="10970932"/>
          </a:xfrm>
          <a:custGeom>
            <a:avLst/>
            <a:gdLst/>
            <a:ahLst/>
            <a:cxnLst/>
            <a:rect r="r" b="b" t="t" l="l"/>
            <a:pathLst>
              <a:path h="10970932" w="17425703">
                <a:moveTo>
                  <a:pt x="0" y="0"/>
                </a:moveTo>
                <a:lnTo>
                  <a:pt x="17425704" y="0"/>
                </a:lnTo>
                <a:lnTo>
                  <a:pt x="17425704" y="10970932"/>
                </a:lnTo>
                <a:lnTo>
                  <a:pt x="0" y="1097093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9" t="0" r="-39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707290" y="3768047"/>
            <a:ext cx="3763226" cy="3716186"/>
          </a:xfrm>
          <a:custGeom>
            <a:avLst/>
            <a:gdLst/>
            <a:ahLst/>
            <a:cxnLst/>
            <a:rect r="r" b="b" t="t" l="l"/>
            <a:pathLst>
              <a:path h="3716186" w="3763226">
                <a:moveTo>
                  <a:pt x="0" y="0"/>
                </a:moveTo>
                <a:lnTo>
                  <a:pt x="3763226" y="0"/>
                </a:lnTo>
                <a:lnTo>
                  <a:pt x="3763226" y="3716186"/>
                </a:lnTo>
                <a:lnTo>
                  <a:pt x="0" y="371618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746114" y="393961"/>
            <a:ext cx="17742125" cy="62058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30"/>
              </a:lnSpc>
              <a:spcBef>
                <a:spcPct val="0"/>
              </a:spcBef>
            </a:pPr>
            <a:r>
              <a:rPr lang="en-US" sz="3593" spc="305">
                <a:solidFill>
                  <a:srgbClr val="FFFFFF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CANVAS WILL OPEN IN ANOTHER TAB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3248673" y="384436"/>
            <a:ext cx="2624634" cy="6159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900"/>
              </a:lnSpc>
              <a:spcBef>
                <a:spcPct val="0"/>
              </a:spcBef>
            </a:pPr>
            <a:r>
              <a:rPr lang="en-US" b="true" sz="3500" spc="297">
                <a:solidFill>
                  <a:srgbClr val="FFFFFF"/>
                </a:solidFill>
                <a:latin typeface="Archivo Narrow Bold"/>
                <a:ea typeface="Archivo Narrow Bold"/>
                <a:cs typeface="Archivo Narrow Bold"/>
                <a:sym typeface="Archivo Narrow Bold"/>
              </a:rPr>
              <a:t>STEP 8 </a:t>
            </a:r>
          </a:p>
        </p:txBody>
      </p:sp>
    </p:spTree>
  </p:cSld>
  <p:clrMapOvr>
    <a:masterClrMapping/>
  </p:clrMapOvr>
  <p:transition spd="slow">
    <p:push dir="l"/>
  </p:transition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422007" y="-246890"/>
            <a:ext cx="19809840" cy="10533890"/>
            <a:chOff x="0" y="0"/>
            <a:chExt cx="5217407" cy="2774358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5217407" cy="2774358"/>
            </a:xfrm>
            <a:custGeom>
              <a:avLst/>
              <a:gdLst/>
              <a:ahLst/>
              <a:cxnLst/>
              <a:rect r="r" b="b" t="t" l="l"/>
              <a:pathLst>
                <a:path h="2774358" w="5217407">
                  <a:moveTo>
                    <a:pt x="19931" y="0"/>
                  </a:moveTo>
                  <a:lnTo>
                    <a:pt x="5197475" y="0"/>
                  </a:lnTo>
                  <a:cubicBezTo>
                    <a:pt x="5208483" y="0"/>
                    <a:pt x="5217407" y="8924"/>
                    <a:pt x="5217407" y="19931"/>
                  </a:cubicBezTo>
                  <a:lnTo>
                    <a:pt x="5217407" y="2754426"/>
                  </a:lnTo>
                  <a:cubicBezTo>
                    <a:pt x="5217407" y="2765434"/>
                    <a:pt x="5208483" y="2774358"/>
                    <a:pt x="5197475" y="2774358"/>
                  </a:cubicBezTo>
                  <a:lnTo>
                    <a:pt x="19931" y="2774358"/>
                  </a:lnTo>
                  <a:cubicBezTo>
                    <a:pt x="8924" y="2774358"/>
                    <a:pt x="0" y="2765434"/>
                    <a:pt x="0" y="2754426"/>
                  </a:cubicBezTo>
                  <a:lnTo>
                    <a:pt x="0" y="19931"/>
                  </a:lnTo>
                  <a:cubicBezTo>
                    <a:pt x="0" y="8924"/>
                    <a:pt x="8924" y="0"/>
                    <a:pt x="19931" y="0"/>
                  </a:cubicBezTo>
                  <a:close/>
                </a:path>
              </a:pathLst>
            </a:custGeom>
            <a:solidFill>
              <a:srgbClr val="ED6C3C"/>
            </a:solidFill>
            <a:ln w="38100" cap="rnd">
              <a:solidFill>
                <a:srgbClr val="ED6C3C"/>
              </a:solidFill>
              <a:prstDash val="solid"/>
              <a:round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-47625"/>
              <a:ext cx="5217407" cy="282198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0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3549904" y="6396121"/>
            <a:ext cx="1736026" cy="570091"/>
            <a:chOff x="0" y="0"/>
            <a:chExt cx="1454232" cy="477553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454232" cy="477553"/>
            </a:xfrm>
            <a:custGeom>
              <a:avLst/>
              <a:gdLst/>
              <a:ahLst/>
              <a:cxnLst/>
              <a:rect r="r" b="b" t="t" l="l"/>
              <a:pathLst>
                <a:path h="477553" w="1454232">
                  <a:moveTo>
                    <a:pt x="227438" y="0"/>
                  </a:moveTo>
                  <a:lnTo>
                    <a:pt x="1226794" y="0"/>
                  </a:lnTo>
                  <a:cubicBezTo>
                    <a:pt x="1352405" y="0"/>
                    <a:pt x="1454232" y="101827"/>
                    <a:pt x="1454232" y="227438"/>
                  </a:cubicBezTo>
                  <a:lnTo>
                    <a:pt x="1454232" y="250115"/>
                  </a:lnTo>
                  <a:cubicBezTo>
                    <a:pt x="1454232" y="375726"/>
                    <a:pt x="1352405" y="477553"/>
                    <a:pt x="1226794" y="477553"/>
                  </a:cubicBezTo>
                  <a:lnTo>
                    <a:pt x="227438" y="477553"/>
                  </a:lnTo>
                  <a:cubicBezTo>
                    <a:pt x="101827" y="477553"/>
                    <a:pt x="0" y="375726"/>
                    <a:pt x="0" y="250115"/>
                  </a:cubicBezTo>
                  <a:lnTo>
                    <a:pt x="0" y="227438"/>
                  </a:lnTo>
                  <a:cubicBezTo>
                    <a:pt x="0" y="101827"/>
                    <a:pt x="101827" y="0"/>
                    <a:pt x="227438" y="0"/>
                  </a:cubicBezTo>
                  <a:close/>
                </a:path>
              </a:pathLst>
            </a:custGeom>
            <a:solidFill>
              <a:srgbClr val="BB0006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47625"/>
              <a:ext cx="1454232" cy="52517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0"/>
                </a:lnSpc>
              </a:pPr>
            </a:p>
          </p:txBody>
        </p:sp>
      </p:grpSp>
      <p:sp>
        <p:nvSpPr>
          <p:cNvPr name="Freeform 8" id="8"/>
          <p:cNvSpPr/>
          <p:nvPr/>
        </p:nvSpPr>
        <p:spPr>
          <a:xfrm flipH="false" flipV="false" rot="0">
            <a:off x="1562250" y="1385272"/>
            <a:ext cx="15163499" cy="8771747"/>
          </a:xfrm>
          <a:custGeom>
            <a:avLst/>
            <a:gdLst/>
            <a:ahLst/>
            <a:cxnLst/>
            <a:rect r="r" b="b" t="t" l="l"/>
            <a:pathLst>
              <a:path h="8771747" w="15163499">
                <a:moveTo>
                  <a:pt x="0" y="0"/>
                </a:moveTo>
                <a:lnTo>
                  <a:pt x="15163500" y="0"/>
                </a:lnTo>
                <a:lnTo>
                  <a:pt x="15163500" y="8771747"/>
                </a:lnTo>
                <a:lnTo>
                  <a:pt x="0" y="877174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815" r="0" b="-815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3496509" y="412750"/>
            <a:ext cx="2624634" cy="6159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900"/>
              </a:lnSpc>
              <a:spcBef>
                <a:spcPct val="0"/>
              </a:spcBef>
            </a:pPr>
            <a:r>
              <a:rPr lang="en-US" b="true" sz="3500" spc="297">
                <a:solidFill>
                  <a:srgbClr val="FFFFFF"/>
                </a:solidFill>
                <a:latin typeface="Archivo Narrow Bold"/>
                <a:ea typeface="Archivo Narrow Bold"/>
                <a:cs typeface="Archivo Narrow Bold"/>
                <a:sym typeface="Archivo Narrow Bold"/>
              </a:rPr>
              <a:t>STEP 1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4808826" y="412750"/>
            <a:ext cx="10215350" cy="6159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900"/>
              </a:lnSpc>
              <a:spcBef>
                <a:spcPct val="0"/>
              </a:spcBef>
            </a:pPr>
            <a:r>
              <a:rPr lang="en-US" sz="3500" spc="297">
                <a:solidFill>
                  <a:srgbClr val="FFFFFF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OPEN YOUR PREFFERED BROWSER</a:t>
            </a:r>
          </a:p>
        </p:txBody>
      </p:sp>
    </p:spTree>
  </p:cSld>
  <p:clrMapOvr>
    <a:masterClrMapping/>
  </p:clrMapOvr>
  <p:transition spd="slow">
    <p:push dir="l"/>
  </p:transition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422007" y="-246890"/>
            <a:ext cx="19809840" cy="10533890"/>
            <a:chOff x="0" y="0"/>
            <a:chExt cx="5217407" cy="2774358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5217407" cy="2774358"/>
            </a:xfrm>
            <a:custGeom>
              <a:avLst/>
              <a:gdLst/>
              <a:ahLst/>
              <a:cxnLst/>
              <a:rect r="r" b="b" t="t" l="l"/>
              <a:pathLst>
                <a:path h="2774358" w="5217407">
                  <a:moveTo>
                    <a:pt x="19931" y="0"/>
                  </a:moveTo>
                  <a:lnTo>
                    <a:pt x="5197475" y="0"/>
                  </a:lnTo>
                  <a:cubicBezTo>
                    <a:pt x="5208483" y="0"/>
                    <a:pt x="5217407" y="8924"/>
                    <a:pt x="5217407" y="19931"/>
                  </a:cubicBezTo>
                  <a:lnTo>
                    <a:pt x="5217407" y="2754426"/>
                  </a:lnTo>
                  <a:cubicBezTo>
                    <a:pt x="5217407" y="2765434"/>
                    <a:pt x="5208483" y="2774358"/>
                    <a:pt x="5197475" y="2774358"/>
                  </a:cubicBezTo>
                  <a:lnTo>
                    <a:pt x="19931" y="2774358"/>
                  </a:lnTo>
                  <a:cubicBezTo>
                    <a:pt x="8924" y="2774358"/>
                    <a:pt x="0" y="2765434"/>
                    <a:pt x="0" y="2754426"/>
                  </a:cubicBezTo>
                  <a:lnTo>
                    <a:pt x="0" y="19931"/>
                  </a:lnTo>
                  <a:cubicBezTo>
                    <a:pt x="0" y="8924"/>
                    <a:pt x="8924" y="0"/>
                    <a:pt x="19931" y="0"/>
                  </a:cubicBezTo>
                  <a:close/>
                </a:path>
              </a:pathLst>
            </a:custGeom>
            <a:solidFill>
              <a:srgbClr val="ED6C3C"/>
            </a:solidFill>
            <a:ln w="38100" cap="rnd">
              <a:solidFill>
                <a:srgbClr val="820004"/>
              </a:solidFill>
              <a:prstDash val="solid"/>
              <a:round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-47625"/>
              <a:ext cx="5217407" cy="282198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0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-236244" y="2818172"/>
            <a:ext cx="19624077" cy="4650657"/>
          </a:xfrm>
          <a:custGeom>
            <a:avLst/>
            <a:gdLst/>
            <a:ahLst/>
            <a:cxnLst/>
            <a:rect r="r" b="b" t="t" l="l"/>
            <a:pathLst>
              <a:path h="4650657" w="19624077">
                <a:moveTo>
                  <a:pt x="0" y="0"/>
                </a:moveTo>
                <a:lnTo>
                  <a:pt x="19624077" y="0"/>
                </a:lnTo>
                <a:lnTo>
                  <a:pt x="19624077" y="4650656"/>
                </a:lnTo>
                <a:lnTo>
                  <a:pt x="0" y="465065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-23645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253220" y="2818172"/>
            <a:ext cx="3102975" cy="3064187"/>
          </a:xfrm>
          <a:custGeom>
            <a:avLst/>
            <a:gdLst/>
            <a:ahLst/>
            <a:cxnLst/>
            <a:rect r="r" b="b" t="t" l="l"/>
            <a:pathLst>
              <a:path h="3064187" w="3102975">
                <a:moveTo>
                  <a:pt x="0" y="0"/>
                </a:moveTo>
                <a:lnTo>
                  <a:pt x="3102975" y="0"/>
                </a:lnTo>
                <a:lnTo>
                  <a:pt x="3102975" y="3064187"/>
                </a:lnTo>
                <a:lnTo>
                  <a:pt x="0" y="306418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881987" y="677863"/>
            <a:ext cx="2624634" cy="6159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900"/>
              </a:lnSpc>
              <a:spcBef>
                <a:spcPct val="0"/>
              </a:spcBef>
            </a:pPr>
            <a:r>
              <a:rPr lang="en-US" b="true" sz="3500" spc="297">
                <a:solidFill>
                  <a:srgbClr val="FFFFFF"/>
                </a:solidFill>
                <a:latin typeface="Archivo Narrow Bold"/>
                <a:ea typeface="Archivo Narrow Bold"/>
                <a:cs typeface="Archivo Narrow Bold"/>
                <a:sym typeface="Archivo Narrow Bold"/>
              </a:rPr>
              <a:t>STEP 2 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3176587" y="677863"/>
            <a:ext cx="14082712" cy="6159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900"/>
              </a:lnSpc>
              <a:spcBef>
                <a:spcPct val="0"/>
              </a:spcBef>
            </a:pPr>
            <a:r>
              <a:rPr lang="en-US" sz="3500" spc="297">
                <a:solidFill>
                  <a:srgbClr val="FFFFFF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IN THE SEARCH BAR TYPE “IRATTLER LOGIN”, THEN PRESS ENTER</a:t>
            </a:r>
          </a:p>
        </p:txBody>
      </p:sp>
    </p:spTree>
  </p:cSld>
  <p:clrMapOvr>
    <a:masterClrMapping/>
  </p:clrMapOvr>
  <p:transition spd="slow">
    <p:push dir="l"/>
  </p:transition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422007" y="-246890"/>
            <a:ext cx="19809840" cy="10533890"/>
            <a:chOff x="0" y="0"/>
            <a:chExt cx="5217407" cy="2774358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5217407" cy="2774358"/>
            </a:xfrm>
            <a:custGeom>
              <a:avLst/>
              <a:gdLst/>
              <a:ahLst/>
              <a:cxnLst/>
              <a:rect r="r" b="b" t="t" l="l"/>
              <a:pathLst>
                <a:path h="2774358" w="5217407">
                  <a:moveTo>
                    <a:pt x="19931" y="0"/>
                  </a:moveTo>
                  <a:lnTo>
                    <a:pt x="5197475" y="0"/>
                  </a:lnTo>
                  <a:cubicBezTo>
                    <a:pt x="5208483" y="0"/>
                    <a:pt x="5217407" y="8924"/>
                    <a:pt x="5217407" y="19931"/>
                  </a:cubicBezTo>
                  <a:lnTo>
                    <a:pt x="5217407" y="2754426"/>
                  </a:lnTo>
                  <a:cubicBezTo>
                    <a:pt x="5217407" y="2765434"/>
                    <a:pt x="5208483" y="2774358"/>
                    <a:pt x="5197475" y="2774358"/>
                  </a:cubicBezTo>
                  <a:lnTo>
                    <a:pt x="19931" y="2774358"/>
                  </a:lnTo>
                  <a:cubicBezTo>
                    <a:pt x="8924" y="2774358"/>
                    <a:pt x="0" y="2765434"/>
                    <a:pt x="0" y="2754426"/>
                  </a:cubicBezTo>
                  <a:lnTo>
                    <a:pt x="0" y="19931"/>
                  </a:lnTo>
                  <a:cubicBezTo>
                    <a:pt x="0" y="8924"/>
                    <a:pt x="8924" y="0"/>
                    <a:pt x="19931" y="0"/>
                  </a:cubicBezTo>
                  <a:close/>
                </a:path>
              </a:pathLst>
            </a:custGeom>
            <a:solidFill>
              <a:srgbClr val="ED6C3C"/>
            </a:solidFill>
            <a:ln w="38100" cap="rnd">
              <a:solidFill>
                <a:srgbClr val="820004"/>
              </a:solidFill>
              <a:prstDash val="solid"/>
              <a:round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-47625"/>
              <a:ext cx="5217407" cy="282198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0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1488381" y="1793541"/>
            <a:ext cx="15441699" cy="9078432"/>
          </a:xfrm>
          <a:custGeom>
            <a:avLst/>
            <a:gdLst/>
            <a:ahLst/>
            <a:cxnLst/>
            <a:rect r="r" b="b" t="t" l="l"/>
            <a:pathLst>
              <a:path h="9078432" w="15441699">
                <a:moveTo>
                  <a:pt x="0" y="0"/>
                </a:moveTo>
                <a:lnTo>
                  <a:pt x="15441699" y="0"/>
                </a:lnTo>
                <a:lnTo>
                  <a:pt x="15441699" y="9078432"/>
                </a:lnTo>
                <a:lnTo>
                  <a:pt x="0" y="907843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344" t="-19490" r="-25619" b="-8473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828800" y="2859139"/>
            <a:ext cx="7315200" cy="2002536"/>
          </a:xfrm>
          <a:custGeom>
            <a:avLst/>
            <a:gdLst/>
            <a:ahLst/>
            <a:cxnLst/>
            <a:rect r="r" b="b" t="t" l="l"/>
            <a:pathLst>
              <a:path h="2002536" w="7315200">
                <a:moveTo>
                  <a:pt x="0" y="0"/>
                </a:moveTo>
                <a:lnTo>
                  <a:pt x="7315200" y="0"/>
                </a:lnTo>
                <a:lnTo>
                  <a:pt x="7315200" y="2002536"/>
                </a:lnTo>
                <a:lnTo>
                  <a:pt x="0" y="200253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176064" y="410005"/>
            <a:ext cx="2624634" cy="6159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900"/>
              </a:lnSpc>
              <a:spcBef>
                <a:spcPct val="0"/>
              </a:spcBef>
            </a:pPr>
            <a:r>
              <a:rPr lang="en-US" b="true" sz="3500" spc="297">
                <a:solidFill>
                  <a:srgbClr val="FFFFFF"/>
                </a:solidFill>
                <a:latin typeface="Archivo Narrow Bold"/>
                <a:ea typeface="Archivo Narrow Bold"/>
                <a:cs typeface="Archivo Narrow Bold"/>
                <a:sym typeface="Archivo Narrow Bold"/>
              </a:rPr>
              <a:t>STEP 3 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762161" y="475760"/>
            <a:ext cx="17148071" cy="10392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145"/>
              </a:lnSpc>
              <a:spcBef>
                <a:spcPct val="0"/>
              </a:spcBef>
            </a:pPr>
            <a:r>
              <a:rPr lang="en-US" sz="2961" spc="251">
                <a:solidFill>
                  <a:srgbClr val="FFFFFF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SUGGESTIONS FROM YOUR BROWSER WILL APPEAR, CLICK “</a:t>
            </a:r>
            <a:r>
              <a:rPr lang="en-US" b="true" sz="2961" i="true" spc="251">
                <a:solidFill>
                  <a:srgbClr val="FFFFFF"/>
                </a:solidFill>
                <a:latin typeface="Archivo Narrow Bold Italics"/>
                <a:ea typeface="Archivo Narrow Bold Italics"/>
                <a:cs typeface="Archivo Narrow Bold Italics"/>
                <a:sym typeface="Archivo Narrow Bold Italics"/>
              </a:rPr>
              <a:t>MULTI-FACTOR AUTHENTIFICATION”</a:t>
            </a:r>
          </a:p>
        </p:txBody>
      </p:sp>
    </p:spTree>
  </p:cSld>
  <p:clrMapOvr>
    <a:masterClrMapping/>
  </p:clrMapOvr>
  <p:transition spd="slow">
    <p:push dir="l"/>
  </p:transition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422007" y="-246890"/>
            <a:ext cx="19809840" cy="10533890"/>
            <a:chOff x="0" y="0"/>
            <a:chExt cx="5217407" cy="2774358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5217407" cy="2774358"/>
            </a:xfrm>
            <a:custGeom>
              <a:avLst/>
              <a:gdLst/>
              <a:ahLst/>
              <a:cxnLst/>
              <a:rect r="r" b="b" t="t" l="l"/>
              <a:pathLst>
                <a:path h="2774358" w="5217407">
                  <a:moveTo>
                    <a:pt x="19931" y="0"/>
                  </a:moveTo>
                  <a:lnTo>
                    <a:pt x="5197475" y="0"/>
                  </a:lnTo>
                  <a:cubicBezTo>
                    <a:pt x="5208483" y="0"/>
                    <a:pt x="5217407" y="8924"/>
                    <a:pt x="5217407" y="19931"/>
                  </a:cubicBezTo>
                  <a:lnTo>
                    <a:pt x="5217407" y="2754426"/>
                  </a:lnTo>
                  <a:cubicBezTo>
                    <a:pt x="5217407" y="2765434"/>
                    <a:pt x="5208483" y="2774358"/>
                    <a:pt x="5197475" y="2774358"/>
                  </a:cubicBezTo>
                  <a:lnTo>
                    <a:pt x="19931" y="2774358"/>
                  </a:lnTo>
                  <a:cubicBezTo>
                    <a:pt x="8924" y="2774358"/>
                    <a:pt x="0" y="2765434"/>
                    <a:pt x="0" y="2754426"/>
                  </a:cubicBezTo>
                  <a:lnTo>
                    <a:pt x="0" y="19931"/>
                  </a:lnTo>
                  <a:cubicBezTo>
                    <a:pt x="0" y="8924"/>
                    <a:pt x="8924" y="0"/>
                    <a:pt x="19931" y="0"/>
                  </a:cubicBezTo>
                  <a:close/>
                </a:path>
              </a:pathLst>
            </a:custGeom>
            <a:solidFill>
              <a:srgbClr val="ED6C3C"/>
            </a:solidFill>
            <a:ln w="38100" cap="rnd">
              <a:solidFill>
                <a:srgbClr val="820004"/>
              </a:solidFill>
              <a:prstDash val="solid"/>
              <a:round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-47625"/>
              <a:ext cx="5217407" cy="282198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0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2267898" y="1659907"/>
            <a:ext cx="14453358" cy="9099593"/>
          </a:xfrm>
          <a:custGeom>
            <a:avLst/>
            <a:gdLst/>
            <a:ahLst/>
            <a:cxnLst/>
            <a:rect r="r" b="b" t="t" l="l"/>
            <a:pathLst>
              <a:path h="9099593" w="14453358">
                <a:moveTo>
                  <a:pt x="0" y="0"/>
                </a:moveTo>
                <a:lnTo>
                  <a:pt x="14453358" y="0"/>
                </a:lnTo>
                <a:lnTo>
                  <a:pt x="14453358" y="9099593"/>
                </a:lnTo>
                <a:lnTo>
                  <a:pt x="0" y="909959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1230750" y="368790"/>
            <a:ext cx="2624634" cy="6159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900"/>
              </a:lnSpc>
              <a:spcBef>
                <a:spcPct val="0"/>
              </a:spcBef>
            </a:pPr>
            <a:r>
              <a:rPr lang="en-US" b="true" sz="3500" spc="297">
                <a:solidFill>
                  <a:srgbClr val="FFFFFF"/>
                </a:solidFill>
                <a:latin typeface="Archivo Narrow Bold"/>
                <a:ea typeface="Archivo Narrow Bold"/>
                <a:cs typeface="Archivo Narrow Bold"/>
                <a:sym typeface="Archivo Narrow Bold"/>
              </a:rPr>
              <a:t>STEP 4 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2267898" y="431800"/>
            <a:ext cx="14622263" cy="10392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145"/>
              </a:lnSpc>
              <a:spcBef>
                <a:spcPct val="0"/>
              </a:spcBef>
            </a:pPr>
            <a:r>
              <a:rPr lang="en-US" sz="2961" spc="251">
                <a:solidFill>
                  <a:srgbClr val="FFFFFF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YOUR BROWSER WILL OPEN UP TO FAMU’S ITS MULTI-FACTOR AUTHENTIFICATION PAGE</a:t>
            </a:r>
          </a:p>
        </p:txBody>
      </p:sp>
    </p:spTree>
  </p:cSld>
  <p:clrMapOvr>
    <a:masterClrMapping/>
  </p:clrMapOvr>
  <p:transition spd="slow">
    <p:push dir="l"/>
  </p:transition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422007" y="-246890"/>
            <a:ext cx="19809840" cy="10533890"/>
            <a:chOff x="0" y="0"/>
            <a:chExt cx="5217407" cy="2774358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5217407" cy="2774358"/>
            </a:xfrm>
            <a:custGeom>
              <a:avLst/>
              <a:gdLst/>
              <a:ahLst/>
              <a:cxnLst/>
              <a:rect r="r" b="b" t="t" l="l"/>
              <a:pathLst>
                <a:path h="2774358" w="5217407">
                  <a:moveTo>
                    <a:pt x="19931" y="0"/>
                  </a:moveTo>
                  <a:lnTo>
                    <a:pt x="5197475" y="0"/>
                  </a:lnTo>
                  <a:cubicBezTo>
                    <a:pt x="5208483" y="0"/>
                    <a:pt x="5217407" y="8924"/>
                    <a:pt x="5217407" y="19931"/>
                  </a:cubicBezTo>
                  <a:lnTo>
                    <a:pt x="5217407" y="2754426"/>
                  </a:lnTo>
                  <a:cubicBezTo>
                    <a:pt x="5217407" y="2765434"/>
                    <a:pt x="5208483" y="2774358"/>
                    <a:pt x="5197475" y="2774358"/>
                  </a:cubicBezTo>
                  <a:lnTo>
                    <a:pt x="19931" y="2774358"/>
                  </a:lnTo>
                  <a:cubicBezTo>
                    <a:pt x="8924" y="2774358"/>
                    <a:pt x="0" y="2765434"/>
                    <a:pt x="0" y="2754426"/>
                  </a:cubicBezTo>
                  <a:lnTo>
                    <a:pt x="0" y="19931"/>
                  </a:lnTo>
                  <a:cubicBezTo>
                    <a:pt x="0" y="8924"/>
                    <a:pt x="8924" y="0"/>
                    <a:pt x="19931" y="0"/>
                  </a:cubicBezTo>
                  <a:close/>
                </a:path>
              </a:pathLst>
            </a:custGeom>
            <a:solidFill>
              <a:srgbClr val="ED6C3C"/>
            </a:solidFill>
            <a:ln w="38100" cap="rnd">
              <a:solidFill>
                <a:srgbClr val="820004"/>
              </a:solidFill>
              <a:prstDash val="solid"/>
              <a:round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-47625"/>
              <a:ext cx="5217407" cy="282198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0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1801039" y="1700018"/>
            <a:ext cx="15363748" cy="9672760"/>
          </a:xfrm>
          <a:custGeom>
            <a:avLst/>
            <a:gdLst/>
            <a:ahLst/>
            <a:cxnLst/>
            <a:rect r="r" b="b" t="t" l="l"/>
            <a:pathLst>
              <a:path h="9672760" w="15363748">
                <a:moveTo>
                  <a:pt x="0" y="0"/>
                </a:moveTo>
                <a:lnTo>
                  <a:pt x="15363748" y="0"/>
                </a:lnTo>
                <a:lnTo>
                  <a:pt x="15363748" y="9672760"/>
                </a:lnTo>
                <a:lnTo>
                  <a:pt x="0" y="967276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1230750" y="412750"/>
            <a:ext cx="2624634" cy="6159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900"/>
              </a:lnSpc>
              <a:spcBef>
                <a:spcPct val="0"/>
              </a:spcBef>
            </a:pPr>
            <a:r>
              <a:rPr lang="en-US" b="true" sz="3500" spc="297">
                <a:solidFill>
                  <a:srgbClr val="FFFFFF"/>
                </a:solidFill>
                <a:latin typeface="Archivo Narrow Bold"/>
                <a:ea typeface="Archivo Narrow Bold"/>
                <a:cs typeface="Archivo Narrow Bold"/>
                <a:sym typeface="Archivo Narrow Bold"/>
              </a:rPr>
              <a:t>STEP 5 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2793678" y="469410"/>
            <a:ext cx="14622263" cy="5153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145"/>
              </a:lnSpc>
              <a:spcBef>
                <a:spcPct val="0"/>
              </a:spcBef>
            </a:pPr>
            <a:r>
              <a:rPr lang="en-US" sz="2961" spc="251">
                <a:solidFill>
                  <a:srgbClr val="FFFFFF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SCROLL DOWN AND CLICK “ </a:t>
            </a:r>
            <a:r>
              <a:rPr lang="en-US" b="true" sz="2961" i="true" spc="251">
                <a:solidFill>
                  <a:srgbClr val="FFFFFF"/>
                </a:solidFill>
                <a:latin typeface="Archivo Narrow Bold Italics"/>
                <a:ea typeface="Archivo Narrow Bold Italics"/>
                <a:cs typeface="Archivo Narrow Bold Italics"/>
                <a:sym typeface="Archivo Narrow Bold Italics"/>
              </a:rPr>
              <a:t>IRATTLER MUTIFACTOR AUTHENTIFICATION</a:t>
            </a:r>
            <a:r>
              <a:rPr lang="en-US" sz="2961" spc="251">
                <a:solidFill>
                  <a:srgbClr val="FFFFFF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”</a:t>
            </a:r>
          </a:p>
        </p:txBody>
      </p:sp>
    </p:spTree>
  </p:cSld>
  <p:clrMapOvr>
    <a:masterClrMapping/>
  </p:clrMapOvr>
  <p:transition spd="slow">
    <p:push dir="l"/>
  </p:transition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422007" y="-246890"/>
            <a:ext cx="19809840" cy="10533890"/>
            <a:chOff x="0" y="0"/>
            <a:chExt cx="5217407" cy="2774358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5217407" cy="2774358"/>
            </a:xfrm>
            <a:custGeom>
              <a:avLst/>
              <a:gdLst/>
              <a:ahLst/>
              <a:cxnLst/>
              <a:rect r="r" b="b" t="t" l="l"/>
              <a:pathLst>
                <a:path h="2774358" w="5217407">
                  <a:moveTo>
                    <a:pt x="19931" y="0"/>
                  </a:moveTo>
                  <a:lnTo>
                    <a:pt x="5197475" y="0"/>
                  </a:lnTo>
                  <a:cubicBezTo>
                    <a:pt x="5208483" y="0"/>
                    <a:pt x="5217407" y="8924"/>
                    <a:pt x="5217407" y="19931"/>
                  </a:cubicBezTo>
                  <a:lnTo>
                    <a:pt x="5217407" y="2754426"/>
                  </a:lnTo>
                  <a:cubicBezTo>
                    <a:pt x="5217407" y="2765434"/>
                    <a:pt x="5208483" y="2774358"/>
                    <a:pt x="5197475" y="2774358"/>
                  </a:cubicBezTo>
                  <a:lnTo>
                    <a:pt x="19931" y="2774358"/>
                  </a:lnTo>
                  <a:cubicBezTo>
                    <a:pt x="8924" y="2774358"/>
                    <a:pt x="0" y="2765434"/>
                    <a:pt x="0" y="2754426"/>
                  </a:cubicBezTo>
                  <a:lnTo>
                    <a:pt x="0" y="19931"/>
                  </a:lnTo>
                  <a:cubicBezTo>
                    <a:pt x="0" y="8924"/>
                    <a:pt x="8924" y="0"/>
                    <a:pt x="19931" y="0"/>
                  </a:cubicBezTo>
                  <a:close/>
                </a:path>
              </a:pathLst>
            </a:custGeom>
            <a:solidFill>
              <a:srgbClr val="ED6C3C"/>
            </a:solidFill>
            <a:ln w="38100" cap="rnd">
              <a:solidFill>
                <a:srgbClr val="820004"/>
              </a:solidFill>
              <a:prstDash val="solid"/>
              <a:round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-47625"/>
              <a:ext cx="5217407" cy="282198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0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140040" y="1434394"/>
            <a:ext cx="18007921" cy="11337487"/>
          </a:xfrm>
          <a:custGeom>
            <a:avLst/>
            <a:gdLst/>
            <a:ahLst/>
            <a:cxnLst/>
            <a:rect r="r" b="b" t="t" l="l"/>
            <a:pathLst>
              <a:path h="11337487" w="18007921">
                <a:moveTo>
                  <a:pt x="0" y="0"/>
                </a:moveTo>
                <a:lnTo>
                  <a:pt x="18007920" y="0"/>
                </a:lnTo>
                <a:lnTo>
                  <a:pt x="18007920" y="11337487"/>
                </a:lnTo>
                <a:lnTo>
                  <a:pt x="0" y="1133748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1680" t="-19063" r="-7382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1230750" y="412750"/>
            <a:ext cx="2624634" cy="6159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900"/>
              </a:lnSpc>
              <a:spcBef>
                <a:spcPct val="0"/>
              </a:spcBef>
            </a:pPr>
            <a:r>
              <a:rPr lang="en-US" b="true" sz="3500" spc="297">
                <a:solidFill>
                  <a:srgbClr val="FFFFFF"/>
                </a:solidFill>
                <a:latin typeface="Archivo Narrow Bold"/>
                <a:ea typeface="Archivo Narrow Bold"/>
                <a:cs typeface="Archivo Narrow Bold"/>
                <a:sym typeface="Archivo Narrow Bold"/>
              </a:rPr>
              <a:t>STEP 5 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2637037" y="472585"/>
            <a:ext cx="14622263" cy="5153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145"/>
              </a:lnSpc>
              <a:spcBef>
                <a:spcPct val="0"/>
              </a:spcBef>
            </a:pPr>
            <a:r>
              <a:rPr lang="en-US" sz="2961" spc="251">
                <a:solidFill>
                  <a:srgbClr val="FFFFFF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LOGIN WITH YOUR FAMU CREDENTIALS AND APPROVE LOGIN ON DUO</a:t>
            </a:r>
          </a:p>
        </p:txBody>
      </p:sp>
    </p:spTree>
  </p:cSld>
  <p:clrMapOvr>
    <a:masterClrMapping/>
  </p:clrMapOvr>
  <p:transition spd="slow">
    <p:push dir="l"/>
  </p:transition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422007" y="-246890"/>
            <a:ext cx="19809840" cy="10533890"/>
            <a:chOff x="0" y="0"/>
            <a:chExt cx="5217407" cy="2774358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5217407" cy="2774358"/>
            </a:xfrm>
            <a:custGeom>
              <a:avLst/>
              <a:gdLst/>
              <a:ahLst/>
              <a:cxnLst/>
              <a:rect r="r" b="b" t="t" l="l"/>
              <a:pathLst>
                <a:path h="2774358" w="5217407">
                  <a:moveTo>
                    <a:pt x="19931" y="0"/>
                  </a:moveTo>
                  <a:lnTo>
                    <a:pt x="5197475" y="0"/>
                  </a:lnTo>
                  <a:cubicBezTo>
                    <a:pt x="5208483" y="0"/>
                    <a:pt x="5217407" y="8924"/>
                    <a:pt x="5217407" y="19931"/>
                  </a:cubicBezTo>
                  <a:lnTo>
                    <a:pt x="5217407" y="2754426"/>
                  </a:lnTo>
                  <a:cubicBezTo>
                    <a:pt x="5217407" y="2765434"/>
                    <a:pt x="5208483" y="2774358"/>
                    <a:pt x="5197475" y="2774358"/>
                  </a:cubicBezTo>
                  <a:lnTo>
                    <a:pt x="19931" y="2774358"/>
                  </a:lnTo>
                  <a:cubicBezTo>
                    <a:pt x="8924" y="2774358"/>
                    <a:pt x="0" y="2765434"/>
                    <a:pt x="0" y="2754426"/>
                  </a:cubicBezTo>
                  <a:lnTo>
                    <a:pt x="0" y="19931"/>
                  </a:lnTo>
                  <a:cubicBezTo>
                    <a:pt x="0" y="8924"/>
                    <a:pt x="8924" y="0"/>
                    <a:pt x="19931" y="0"/>
                  </a:cubicBezTo>
                  <a:close/>
                </a:path>
              </a:pathLst>
            </a:custGeom>
            <a:solidFill>
              <a:srgbClr val="ED6C3C"/>
            </a:solidFill>
            <a:ln w="38100" cap="rnd">
              <a:solidFill>
                <a:srgbClr val="820004"/>
              </a:solidFill>
              <a:prstDash val="solid"/>
              <a:round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-47625"/>
              <a:ext cx="5217407" cy="282198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0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431148" y="1248788"/>
            <a:ext cx="17425703" cy="10970932"/>
          </a:xfrm>
          <a:custGeom>
            <a:avLst/>
            <a:gdLst/>
            <a:ahLst/>
            <a:cxnLst/>
            <a:rect r="r" b="b" t="t" l="l"/>
            <a:pathLst>
              <a:path h="10970932" w="17425703">
                <a:moveTo>
                  <a:pt x="0" y="0"/>
                </a:moveTo>
                <a:lnTo>
                  <a:pt x="17425704" y="0"/>
                </a:lnTo>
                <a:lnTo>
                  <a:pt x="17425704" y="10970932"/>
                </a:lnTo>
                <a:lnTo>
                  <a:pt x="0" y="1097093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9" t="0" r="-39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1812559" y="412750"/>
            <a:ext cx="2624634" cy="6159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900"/>
              </a:lnSpc>
              <a:spcBef>
                <a:spcPct val="0"/>
              </a:spcBef>
            </a:pPr>
            <a:r>
              <a:rPr lang="en-US" b="true" sz="3500" spc="297">
                <a:solidFill>
                  <a:srgbClr val="FFFFFF"/>
                </a:solidFill>
                <a:latin typeface="Archivo Narrow Bold"/>
                <a:ea typeface="Archivo Narrow Bold"/>
                <a:cs typeface="Archivo Narrow Bold"/>
                <a:sym typeface="Archivo Narrow Bold"/>
              </a:rPr>
              <a:t>STEP 6 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2368510" y="472585"/>
            <a:ext cx="14622263" cy="5153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145"/>
              </a:lnSpc>
              <a:spcBef>
                <a:spcPct val="0"/>
              </a:spcBef>
            </a:pPr>
            <a:r>
              <a:rPr lang="en-US" sz="2961" spc="251">
                <a:solidFill>
                  <a:srgbClr val="FFFFFF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YOUR BROWSER WILL OPEN UP TO YOUR TILES IN IRATTLER</a:t>
            </a:r>
          </a:p>
        </p:txBody>
      </p:sp>
    </p:spTree>
  </p:cSld>
  <p:clrMapOvr>
    <a:masterClrMapping/>
  </p:clrMapOvr>
  <p:transition spd="slow">
    <p:push dir="l"/>
  </p:transition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422007" y="-246890"/>
            <a:ext cx="19809840" cy="10533890"/>
            <a:chOff x="0" y="0"/>
            <a:chExt cx="5217407" cy="2774358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5217407" cy="2774358"/>
            </a:xfrm>
            <a:custGeom>
              <a:avLst/>
              <a:gdLst/>
              <a:ahLst/>
              <a:cxnLst/>
              <a:rect r="r" b="b" t="t" l="l"/>
              <a:pathLst>
                <a:path h="2774358" w="5217407">
                  <a:moveTo>
                    <a:pt x="19931" y="0"/>
                  </a:moveTo>
                  <a:lnTo>
                    <a:pt x="5197475" y="0"/>
                  </a:lnTo>
                  <a:cubicBezTo>
                    <a:pt x="5208483" y="0"/>
                    <a:pt x="5217407" y="8924"/>
                    <a:pt x="5217407" y="19931"/>
                  </a:cubicBezTo>
                  <a:lnTo>
                    <a:pt x="5217407" y="2754426"/>
                  </a:lnTo>
                  <a:cubicBezTo>
                    <a:pt x="5217407" y="2765434"/>
                    <a:pt x="5208483" y="2774358"/>
                    <a:pt x="5197475" y="2774358"/>
                  </a:cubicBezTo>
                  <a:lnTo>
                    <a:pt x="19931" y="2774358"/>
                  </a:lnTo>
                  <a:cubicBezTo>
                    <a:pt x="8924" y="2774358"/>
                    <a:pt x="0" y="2765434"/>
                    <a:pt x="0" y="2754426"/>
                  </a:cubicBezTo>
                  <a:lnTo>
                    <a:pt x="0" y="19931"/>
                  </a:lnTo>
                  <a:cubicBezTo>
                    <a:pt x="0" y="8924"/>
                    <a:pt x="8924" y="0"/>
                    <a:pt x="19931" y="0"/>
                  </a:cubicBezTo>
                  <a:close/>
                </a:path>
              </a:pathLst>
            </a:custGeom>
            <a:solidFill>
              <a:srgbClr val="ED6C3C"/>
            </a:solidFill>
            <a:ln w="38100" cap="rnd">
              <a:solidFill>
                <a:srgbClr val="820004"/>
              </a:solidFill>
              <a:prstDash val="solid"/>
              <a:round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-47625"/>
              <a:ext cx="5217407" cy="282198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0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431148" y="1248788"/>
            <a:ext cx="17425703" cy="10970932"/>
          </a:xfrm>
          <a:custGeom>
            <a:avLst/>
            <a:gdLst/>
            <a:ahLst/>
            <a:cxnLst/>
            <a:rect r="r" b="b" t="t" l="l"/>
            <a:pathLst>
              <a:path h="10970932" w="17425703">
                <a:moveTo>
                  <a:pt x="0" y="0"/>
                </a:moveTo>
                <a:lnTo>
                  <a:pt x="17425704" y="0"/>
                </a:lnTo>
                <a:lnTo>
                  <a:pt x="17425704" y="10970932"/>
                </a:lnTo>
                <a:lnTo>
                  <a:pt x="0" y="1097093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9" t="0" r="-39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2465468" y="5320200"/>
            <a:ext cx="7315200" cy="2197608"/>
          </a:xfrm>
          <a:custGeom>
            <a:avLst/>
            <a:gdLst/>
            <a:ahLst/>
            <a:cxnLst/>
            <a:rect r="r" b="b" t="t" l="l"/>
            <a:pathLst>
              <a:path h="2197608" w="7315200">
                <a:moveTo>
                  <a:pt x="0" y="0"/>
                </a:moveTo>
                <a:lnTo>
                  <a:pt x="7315200" y="0"/>
                </a:lnTo>
                <a:lnTo>
                  <a:pt x="7315200" y="2197608"/>
                </a:lnTo>
                <a:lnTo>
                  <a:pt x="0" y="219760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746114" y="393961"/>
            <a:ext cx="17742125" cy="62058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30"/>
              </a:lnSpc>
              <a:spcBef>
                <a:spcPct val="0"/>
              </a:spcBef>
            </a:pPr>
            <a:r>
              <a:rPr lang="en-US" sz="3593" spc="305">
                <a:solidFill>
                  <a:srgbClr val="FFFFFF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CLICK THE </a:t>
            </a:r>
            <a:r>
              <a:rPr lang="en-US" b="true" sz="3593" i="true" spc="305">
                <a:solidFill>
                  <a:srgbClr val="FFFFFF"/>
                </a:solidFill>
                <a:latin typeface="Archivo Narrow Bold Italics"/>
                <a:ea typeface="Archivo Narrow Bold Italics"/>
                <a:cs typeface="Archivo Narrow Bold Italics"/>
                <a:sym typeface="Archivo Narrow Bold Italics"/>
              </a:rPr>
              <a:t>CANVAS</a:t>
            </a:r>
            <a:r>
              <a:rPr lang="en-US" sz="3593" spc="305">
                <a:solidFill>
                  <a:srgbClr val="FFFFFF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 TILE 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4453077" y="398593"/>
            <a:ext cx="2624634" cy="6159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900"/>
              </a:lnSpc>
              <a:spcBef>
                <a:spcPct val="0"/>
              </a:spcBef>
            </a:pPr>
            <a:r>
              <a:rPr lang="en-US" b="true" sz="3500" spc="297">
                <a:solidFill>
                  <a:srgbClr val="FFFFFF"/>
                </a:solidFill>
                <a:latin typeface="Archivo Narrow Bold"/>
                <a:ea typeface="Archivo Narrow Bold"/>
                <a:cs typeface="Archivo Narrow Bold"/>
                <a:sym typeface="Archivo Narrow Bold"/>
              </a:rPr>
              <a:t>STEP 7 </a:t>
            </a:r>
          </a:p>
        </p:txBody>
      </p:sp>
    </p:spTree>
  </p:cSld>
  <p:clrMapOvr>
    <a:masterClrMapping/>
  </p:clrMapOvr>
  <p:transition spd="slow">
    <p:push dir="l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DAGslGHXk-o</dc:identifier>
  <dcterms:modified xsi:type="dcterms:W3CDTF">2011-08-01T06:04:30Z</dcterms:modified>
  <cp:revision>1</cp:revision>
  <dc:title>LOGGING INTO CANVAS VISUAL GUIDE</dc:title>
</cp:coreProperties>
</file>